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6"/>
  </p:notesMasterIdLst>
  <p:sldIdLst>
    <p:sldId id="395" r:id="rId2"/>
    <p:sldId id="396" r:id="rId3"/>
    <p:sldId id="394" r:id="rId4"/>
    <p:sldId id="390" r:id="rId5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F7"/>
    <a:srgbClr val="F11C84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31"/>
    <p:restoredTop sz="94830"/>
  </p:normalViewPr>
  <p:slideViewPr>
    <p:cSldViewPr snapToGrid="0" snapToObjects="1">
      <p:cViewPr varScale="1">
        <p:scale>
          <a:sx n="81" d="100"/>
          <a:sy n="81" d="100"/>
        </p:scale>
        <p:origin x="117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03/02/2022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98490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3960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17465B1-EE3F-445B-A35C-E803C2EE3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605560-80D6-4C39-A9C6-5E40B4D6D3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C9EB8E-D73A-4464-A428-5ABF0480B94B}"/>
              </a:ext>
            </a:extLst>
          </p:cNvPr>
          <p:cNvSpPr txBox="1"/>
          <p:nvPr/>
        </p:nvSpPr>
        <p:spPr>
          <a:xfrm>
            <a:off x="524934" y="11869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210906_SPEC_4AI20-CMXX05_REV03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04051E3-FBB4-47B7-A5F0-8F7054620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04" y="2120900"/>
            <a:ext cx="9153525" cy="4191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678BF9E-B091-4FF0-86D5-C62B98474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627" y="3505200"/>
            <a:ext cx="621314" cy="956733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CFC2364B-671A-485A-8893-D915B40395F4}"/>
              </a:ext>
            </a:extLst>
          </p:cNvPr>
          <p:cNvSpPr/>
          <p:nvPr/>
        </p:nvSpPr>
        <p:spPr>
          <a:xfrm>
            <a:off x="3313427" y="4701195"/>
            <a:ext cx="1106173" cy="238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15mm</a:t>
            </a:r>
            <a:r>
              <a:rPr lang="ko-KR" altLang="en-US" sz="1100" dirty="0"/>
              <a:t> </a:t>
            </a:r>
            <a:r>
              <a:rPr lang="en-US" altLang="ko-KR" sz="1100" dirty="0"/>
              <a:t>+/-5mm</a:t>
            </a:r>
            <a:endParaRPr lang="ko-KR" altLang="en-US" sz="11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F2ADBAE-9F25-4992-A135-5CA57007AFCB}"/>
              </a:ext>
            </a:extLst>
          </p:cNvPr>
          <p:cNvSpPr/>
          <p:nvPr/>
        </p:nvSpPr>
        <p:spPr>
          <a:xfrm>
            <a:off x="5040931" y="2455938"/>
            <a:ext cx="1346200" cy="238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265mm</a:t>
            </a:r>
            <a:r>
              <a:rPr lang="ko-KR" altLang="en-US" sz="1100" dirty="0"/>
              <a:t> </a:t>
            </a:r>
            <a:r>
              <a:rPr lang="en-US" altLang="ko-KR" sz="1100" dirty="0"/>
              <a:t>-&gt;</a:t>
            </a:r>
            <a:r>
              <a:rPr lang="ko-KR" altLang="en-US" sz="1100" dirty="0"/>
              <a:t> </a:t>
            </a:r>
            <a:r>
              <a:rPr lang="en-US" altLang="ko-KR" sz="1100" dirty="0"/>
              <a:t>295mm</a:t>
            </a:r>
            <a:endParaRPr lang="ko-KR" altLang="en-US" sz="11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3FE9416-9474-4BC2-8D39-D3D3FB3927C9}"/>
              </a:ext>
            </a:extLst>
          </p:cNvPr>
          <p:cNvSpPr/>
          <p:nvPr/>
        </p:nvSpPr>
        <p:spPr>
          <a:xfrm>
            <a:off x="5342466" y="2937933"/>
            <a:ext cx="1896534" cy="341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FBE50AA-CE2A-4CBE-8909-BF79596270D7}"/>
              </a:ext>
            </a:extLst>
          </p:cNvPr>
          <p:cNvSpPr/>
          <p:nvPr/>
        </p:nvSpPr>
        <p:spPr>
          <a:xfrm>
            <a:off x="5276179" y="4242832"/>
            <a:ext cx="621314" cy="341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97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FBB227D-E08D-44CD-883F-0BD8C490B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2</a:t>
            </a:fld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C897FA-B730-43D0-91B8-028E9638BF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B9D096-3F96-4CA0-9886-53BFEBDCA75F}"/>
              </a:ext>
            </a:extLst>
          </p:cNvPr>
          <p:cNvSpPr txBox="1"/>
          <p:nvPr/>
        </p:nvSpPr>
        <p:spPr>
          <a:xfrm>
            <a:off x="355600" y="9752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210906_SPEC_4AI20-CMXX04_REV04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AFEAB07-7531-426E-85DA-6E4CD9171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75" y="1619250"/>
            <a:ext cx="10001250" cy="523875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C6883B9-36A6-464B-8075-5CCADD414A82}"/>
              </a:ext>
            </a:extLst>
          </p:cNvPr>
          <p:cNvSpPr/>
          <p:nvPr/>
        </p:nvSpPr>
        <p:spPr>
          <a:xfrm>
            <a:off x="4114801" y="2030970"/>
            <a:ext cx="1346200" cy="238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145mm</a:t>
            </a:r>
            <a:r>
              <a:rPr lang="ko-KR" altLang="en-US" sz="1100" dirty="0"/>
              <a:t> </a:t>
            </a:r>
            <a:r>
              <a:rPr lang="en-US" altLang="ko-KR" sz="1100" dirty="0"/>
              <a:t>-&gt;</a:t>
            </a:r>
            <a:r>
              <a:rPr lang="ko-KR" altLang="en-US" sz="1100" dirty="0"/>
              <a:t> </a:t>
            </a:r>
            <a:r>
              <a:rPr lang="en-US" altLang="ko-KR" sz="1100" dirty="0"/>
              <a:t>175mm</a:t>
            </a:r>
            <a:endParaRPr lang="ko-KR" altLang="en-US" sz="11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DADCCFE-3863-4A9F-B768-CE2E378DA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1" y="3205712"/>
            <a:ext cx="1100666" cy="169486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7BD589E-5B9B-476F-98C3-1F50D65F6E95}"/>
              </a:ext>
            </a:extLst>
          </p:cNvPr>
          <p:cNvSpPr/>
          <p:nvPr/>
        </p:nvSpPr>
        <p:spPr>
          <a:xfrm>
            <a:off x="4055534" y="5056211"/>
            <a:ext cx="1346200" cy="238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Twist</a:t>
            </a:r>
            <a:r>
              <a:rPr lang="ko-KR" altLang="en-US" sz="1100" dirty="0"/>
              <a:t> 사양삭제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65B75FA-B290-48FA-94B2-0C38E71DF694}"/>
              </a:ext>
            </a:extLst>
          </p:cNvPr>
          <p:cNvSpPr/>
          <p:nvPr/>
        </p:nvSpPr>
        <p:spPr>
          <a:xfrm>
            <a:off x="3623734" y="5844195"/>
            <a:ext cx="1346200" cy="238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30mm</a:t>
            </a:r>
            <a:r>
              <a:rPr lang="ko-KR" altLang="en-US" sz="1100" dirty="0"/>
              <a:t> </a:t>
            </a:r>
            <a:r>
              <a:rPr lang="en-US" altLang="ko-KR" sz="1100" dirty="0"/>
              <a:t>+/-5mm</a:t>
            </a:r>
            <a:endParaRPr lang="ko-KR" altLang="en-US" sz="11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2A8B560-1F95-4365-BD60-2C7BB7BD43EA}"/>
              </a:ext>
            </a:extLst>
          </p:cNvPr>
          <p:cNvSpPr/>
          <p:nvPr/>
        </p:nvSpPr>
        <p:spPr>
          <a:xfrm>
            <a:off x="5909733" y="2463800"/>
            <a:ext cx="2379134" cy="4233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287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SPK cable spec (</a:t>
            </a:r>
            <a:r>
              <a:rPr kumimoji="1" lang="ko-KR" altLang="en-US" sz="2000" dirty="0"/>
              <a:t>원통형 </a:t>
            </a:r>
            <a:r>
              <a:rPr kumimoji="1" lang="en-US" altLang="ko-KR" sz="2000" dirty="0"/>
              <a:t>ferrite core </a:t>
            </a:r>
            <a:r>
              <a:rPr kumimoji="1" lang="en-US" altLang="ko-KR" sz="2000" dirty="0" err="1"/>
              <a:t>Feelux</a:t>
            </a:r>
            <a:r>
              <a:rPr kumimoji="1" lang="en-US" altLang="ko-KR" sz="2000" dirty="0"/>
              <a:t> </a:t>
            </a:r>
            <a:r>
              <a:rPr kumimoji="1" lang="en-US" altLang="en-US" sz="2000" dirty="0"/>
              <a:t>OP 18(C)</a:t>
            </a:r>
            <a:r>
              <a:rPr kumimoji="1" lang="en-US" altLang="ko-KR" sz="2000" dirty="0"/>
              <a:t>) EMI test</a:t>
            </a:r>
            <a:r>
              <a:rPr kumimoji="1" lang="ko-KR" altLang="en-US" sz="2000" dirty="0"/>
              <a:t> </a:t>
            </a:r>
            <a:r>
              <a:rPr kumimoji="1" lang="en-US" altLang="ko-KR" sz="2000" dirty="0"/>
              <a:t>result</a:t>
            </a:r>
            <a:r>
              <a:rPr kumimoji="1" lang="ko-KR" altLang="en-US" sz="2000" dirty="0"/>
              <a:t>  </a:t>
            </a:r>
            <a:endParaRPr kumimoji="1" lang="ko-Kore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2B4FF8E-1FF3-45E3-936F-5E093AFB3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83" y="1173263"/>
            <a:ext cx="7497388" cy="561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3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 err="1"/>
              <a:t>Feelux</a:t>
            </a:r>
            <a:r>
              <a:rPr kumimoji="1" lang="en-US" altLang="en-US" sz="2000" dirty="0"/>
              <a:t> OP 18(C)data sheet</a:t>
            </a:r>
            <a:endParaRPr kumimoji="1" lang="ko-Kore-KR" altLang="en-US" sz="2000" dirty="0"/>
          </a:p>
        </p:txBody>
      </p:sp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B036666E-93CD-4AB8-9023-A4F2703630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786146"/>
              </p:ext>
            </p:extLst>
          </p:nvPr>
        </p:nvGraphicFramePr>
        <p:xfrm>
          <a:off x="1333500" y="2446338"/>
          <a:ext cx="182880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showAsIcon="1" r:id="rId4" imgW="914400" imgH="792417" progId="Acrobat.Document.DC">
                  <p:embed/>
                </p:oleObj>
              </mc:Choice>
              <mc:Fallback>
                <p:oleObj name="Acrobat Document" showAsIcon="1" r:id="rId4" imgW="914400" imgH="79241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33500" y="2446338"/>
                        <a:ext cx="1828800" cy="158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9148686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40453</TotalTime>
  <Words>56</Words>
  <Application>Microsoft Office PowerPoint</Application>
  <PresentationFormat>와이드스크린</PresentationFormat>
  <Paragraphs>13</Paragraphs>
  <Slides>4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Arial</vt:lpstr>
      <vt:lpstr>Calibri</vt:lpstr>
      <vt:lpstr>ALT_A_Blue</vt:lpstr>
      <vt:lpstr>Adobe Acrobat Document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정 순철</cp:lastModifiedBy>
  <cp:revision>787</cp:revision>
  <dcterms:created xsi:type="dcterms:W3CDTF">2020-05-27T03:07:51Z</dcterms:created>
  <dcterms:modified xsi:type="dcterms:W3CDTF">2022-03-02T00:58:18Z</dcterms:modified>
</cp:coreProperties>
</file>